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0"/>
  </p:notesMasterIdLst>
  <p:sldIdLst>
    <p:sldId id="421" r:id="rId3"/>
    <p:sldId id="422" r:id="rId4"/>
    <p:sldId id="386" r:id="rId5"/>
    <p:sldId id="362" r:id="rId6"/>
    <p:sldId id="367" r:id="rId7"/>
    <p:sldId id="381" r:id="rId8"/>
    <p:sldId id="387" r:id="rId9"/>
    <p:sldId id="393" r:id="rId10"/>
    <p:sldId id="394" r:id="rId11"/>
    <p:sldId id="395" r:id="rId12"/>
    <p:sldId id="351" r:id="rId13"/>
    <p:sldId id="410" r:id="rId14"/>
    <p:sldId id="411" r:id="rId15"/>
    <p:sldId id="412" r:id="rId16"/>
    <p:sldId id="413" r:id="rId17"/>
    <p:sldId id="396" r:id="rId18"/>
    <p:sldId id="414" r:id="rId19"/>
    <p:sldId id="397" r:id="rId20"/>
    <p:sldId id="416" r:id="rId21"/>
    <p:sldId id="419" r:id="rId22"/>
    <p:sldId id="418" r:id="rId23"/>
    <p:sldId id="415" r:id="rId24"/>
    <p:sldId id="355" r:id="rId25"/>
    <p:sldId id="423" r:id="rId26"/>
    <p:sldId id="402" r:id="rId27"/>
    <p:sldId id="424" r:id="rId28"/>
    <p:sldId id="403" r:id="rId29"/>
    <p:sldId id="404" r:id="rId30"/>
    <p:sldId id="405" r:id="rId31"/>
    <p:sldId id="406" r:id="rId32"/>
    <p:sldId id="407" r:id="rId33"/>
    <p:sldId id="409" r:id="rId34"/>
    <p:sldId id="398" r:id="rId35"/>
    <p:sldId id="376" r:id="rId36"/>
    <p:sldId id="377" r:id="rId37"/>
    <p:sldId id="375" r:id="rId38"/>
    <p:sldId id="378" r:id="rId39"/>
  </p:sldIdLst>
  <p:sldSz cx="9144000" cy="6858000" type="screen4x3"/>
  <p:notesSz cx="6858000" cy="9144000"/>
  <p:embeddedFontLst>
    <p:embeddedFont>
      <p:font typeface="VNI-Avo" pitchFamily="2" charset="0"/>
      <p:regular r:id="rId41"/>
      <p:bold r:id="rId42"/>
      <p:italic r:id="rId43"/>
      <p:boldItalic r:id="rId44"/>
    </p:embeddedFont>
    <p:embeddedFont>
      <p:font typeface="HP001 Tap Do" pitchFamily="34" charset="-93"/>
      <p:regular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  <p:embeddedFont>
      <p:font typeface="HP-087" pitchFamily="34" charset="0"/>
      <p:bold r:id="rId50"/>
    </p:embeddedFont>
    <p:embeddedFont>
      <p:font typeface=".VnCooper" pitchFamily="34" charset="0"/>
      <p:regular r:id="rId51"/>
    </p:embeddedFont>
    <p:embeddedFont>
      <p:font typeface="HP001" pitchFamily="34" charset="-93"/>
      <p:regular r:id="rId52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.VnUniverse" pitchFamily="34" charset="0"/>
      <p:regular r:id="rId58"/>
    </p:embeddedFont>
    <p:embeddedFont>
      <p:font typeface="HP001 4H Normal" pitchFamily="34" charset="-93"/>
      <p:regular r:id="rId59"/>
    </p:embeddedFont>
    <p:embeddedFont>
      <p:font typeface="Arial Rounded MT Bold" charset="0"/>
      <p:regular r:id="rId60"/>
    </p:embeddedFont>
    <p:embeddedFont>
      <p:font typeface=".VnAvant" pitchFamily="3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p3"/><Relationship Id="rId7" Type="http://schemas.openxmlformats.org/officeDocument/2006/relationships/image" Target="../media/image10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5.xml"/><Relationship Id="rId4" Type="http://schemas.openxmlformats.org/officeDocument/2006/relationships/slide" Target="slide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5932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946"/>
              </p:ext>
            </p:extLst>
          </p:nvPr>
        </p:nvGraphicFramePr>
        <p:xfrm>
          <a:off x="304800" y="2133600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taù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taï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teû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treâ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troø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troå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9EB10-9582-47D1-B866-C89B3F59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97" y="395813"/>
            <a:ext cx="7089006" cy="4195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86200" y="50292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oâ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toâ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8DC08-70D6-412B-85EF-CD8AEE7AB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152400"/>
            <a:ext cx="5990468" cy="53103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081" y="5042159"/>
            <a:ext cx="176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sö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töû</a:t>
            </a:r>
            <a:endParaRPr lang="en-US" sz="5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017379" y="67401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DB165-FF00-4559-A594-BF20D674D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7523832" cy="35997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67432" y="5334000"/>
            <a:ext cx="349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treâ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3316730">
            <a:off x="948646" y="1896489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59916" y="5029200"/>
            <a:ext cx="31886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tre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ngaø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707266-02A4-450B-B225-16472379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45" y="457200"/>
            <a:ext cx="4083633" cy="42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0" y="4114800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oâ toâ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356220" y="411291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treâ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1529" y="4112916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tre ngaø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8314" y="4114800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sö töû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0F01D0-5310-44C0-9A2C-90756047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9" y="2717170"/>
            <a:ext cx="2178908" cy="1287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CD23DE-E229-4CD8-AC21-F68022A5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573" y="2270872"/>
            <a:ext cx="1972527" cy="1751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E133C6-4601-4DF1-A3E4-3A98EBDF2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183" y="3027879"/>
            <a:ext cx="2274909" cy="1085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0DD164-1997-4845-BB79-8C188F978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550" y="2156372"/>
            <a:ext cx="1790101" cy="18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711033" y="566916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70715" y="2834045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2" y="2838005"/>
            <a:ext cx="679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062" y="1796042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391031" y="1836001"/>
            <a:ext cx="62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1127" y="2837896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200184" y="2834045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33149" y="1829213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33349" y="1836001"/>
            <a:ext cx="43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51923" y="560772"/>
            <a:ext cx="88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801" y="5181600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oâ toâ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28955" y="51816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treâ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86355" y="51816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tre ngaø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61901" y="5181600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sö töû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xmlns="" id="{CA788DB4-1600-4B5D-B383-8DAF929D1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022293"/>
              </p:ext>
            </p:extLst>
          </p:nvPr>
        </p:nvGraphicFramePr>
        <p:xfrm>
          <a:off x="304800" y="4201051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taù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taï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teû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treâ</a:t>
                      </a:r>
                      <a:endParaRPr lang="en-US" sz="4000" b="1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troø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troå</a:t>
                      </a:r>
                    </a:p>
                    <a:p>
                      <a:pPr algn="l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2598003"/>
            <a:ext cx="954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</a:t>
            </a: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tr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55296" y="3886200"/>
            <a:ext cx="954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</a:t>
            </a: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tr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4122003"/>
            <a:ext cx="954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</a:t>
            </a: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tr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9606"/>
            <a:ext cx="4876800" cy="645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22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2510" y="357360"/>
            <a:ext cx="5476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T  t        Tr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tr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794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9557"/>
            <a:ext cx="4724400" cy="62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t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885" y="914400"/>
            <a:ext cx="7058890" cy="52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22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2510" y="357360"/>
            <a:ext cx="5476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T  t        Tr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tr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9854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52004" y="1648622"/>
            <a:ext cx="470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t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42649" y="1773064"/>
            <a:ext cx="4683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t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59931" y="3497820"/>
            <a:ext cx="8643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ô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55309" y="1649114"/>
            <a:ext cx="1011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Ǉr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54985" y="1746362"/>
            <a:ext cx="103265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Ǉr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29031" y="3502620"/>
            <a:ext cx="35301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cá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198394" y="3512568"/>
            <a:ext cx="15552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Ǉô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332588" y="3512269"/>
            <a:ext cx="200888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 smtClean="0">
                <a:latin typeface="HP001" pitchFamily="34" charset="-93"/>
              </a:rPr>
              <a:t>Ǉ</a:t>
            </a:r>
            <a:r>
              <a:rPr lang="el-GR" sz="8800" dirty="0">
                <a:latin typeface="HP001" pitchFamily="34" charset="-93"/>
              </a:rPr>
              <a:t>Λ</a:t>
            </a:r>
            <a:r>
              <a:rPr lang="vi-VN" sz="8800" dirty="0">
                <a:latin typeface="HP001" pitchFamily="34" charset="-93"/>
              </a:rPr>
              <a:t>ɐ 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588433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282625"/>
            <a:ext cx="9019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Haø taû hoà caù. Hoà to, coù caù meø, caù treâ, caù roâ.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8382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B1A938C-9501-4A7C-A818-371ECE3DC9FA}"/>
              </a:ext>
            </a:extLst>
          </p:cNvPr>
          <p:cNvCxnSpPr/>
          <p:nvPr/>
        </p:nvCxnSpPr>
        <p:spPr bwMode="auto">
          <a:xfrm>
            <a:off x="3475423" y="5867400"/>
            <a:ext cx="4107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4460D40-BA08-4FC9-8B9D-60D7B01C54E7}"/>
              </a:ext>
            </a:extLst>
          </p:cNvPr>
          <p:cNvCxnSpPr/>
          <p:nvPr/>
        </p:nvCxnSpPr>
        <p:spPr bwMode="auto">
          <a:xfrm>
            <a:off x="7010400" y="5867400"/>
            <a:ext cx="533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94779D-AE4A-4D55-A00C-19594545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03" y="821487"/>
            <a:ext cx="8191500" cy="452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133600" y="685800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Baûo veä moâi tröôøng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414DF6-34C5-41E8-96AF-5C826659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18" y="1456433"/>
            <a:ext cx="8704082" cy="50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9" y="2148560"/>
            <a:ext cx="6089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80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.VnAvant" pitchFamily="34" charset="0"/>
            </a:endParaRP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Chôï coù caù ngöø, gaø ri, roå raù.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1793" y="1447800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soø</a:t>
            </a:r>
            <a:r>
              <a:rPr lang="en-US" sz="360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 </a:t>
            </a:r>
            <a:r>
              <a:rPr lang="en-US" sz="360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roå      reá</a:t>
            </a:r>
            <a:endParaRPr lang="en-US" sz="360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46" y="1905842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roå raù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4890" y="3089564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se chæ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2053" y="1942047"/>
            <a:ext cx="350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cuû saû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053" y="3103419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su su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laù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saû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roâø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s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baø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söû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endParaRPr lang="en-US" sz="4000" b="1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endParaRPr lang="en-US" sz="4000" b="1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khoù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só        ru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97757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C5FE2-5AF0-46E5-B10C-36F5129D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92" y="1485990"/>
            <a:ext cx="6934200" cy="3886020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186992" y="1492933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186991" y="3886200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782678" y="1485991"/>
            <a:ext cx="3338513" cy="2400210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85359" y="3886199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E8E916-C727-4464-805B-10093B282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71"/>
          <a:stretch/>
        </p:blipFill>
        <p:spPr>
          <a:xfrm>
            <a:off x="99603" y="76200"/>
            <a:ext cx="8839200" cy="3144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160834" y="4535269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Nam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400" b="1">
                <a:latin typeface="VNI-Avo" pitchFamily="2" charset="0"/>
              </a:rPr>
              <a:t>oâ böùc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400" b="1">
                <a:latin typeface="VNI-Avo" pitchFamily="2" charset="0"/>
              </a:rPr>
              <a:t>anh caây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400" b="1">
                <a:latin typeface="VNI-Avo" pitchFamily="2" charset="0"/>
              </a:rPr>
              <a:t>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00895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73072" y="2847673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686096" y="2828468"/>
            <a:ext cx="67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927" y="1876108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360208" y="1912203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49086" y="2885524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5143" y="1839327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7" y="18243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88038" y="552271"/>
            <a:ext cx="97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1740704" y="552270"/>
            <a:ext cx="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E982A8-A4D8-4518-AE37-F34ECF6D639A}"/>
              </a:ext>
            </a:extLst>
          </p:cNvPr>
          <p:cNvSpPr txBox="1"/>
          <p:nvPr/>
        </p:nvSpPr>
        <p:spPr>
          <a:xfrm flipH="1">
            <a:off x="7162800" y="287766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9" grpId="0"/>
      <p:bldP spid="30" grpId="0"/>
      <p:bldP spid="31" grpId="0"/>
      <p:bldP spid="2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tr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014945" y="44069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6872103" y="4186068"/>
            <a:ext cx="1852948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taù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29CB27-0BAE-449A-B7B1-0AED846D56FB}"/>
              </a:ext>
            </a:extLst>
          </p:cNvPr>
          <p:cNvSpPr txBox="1"/>
          <p:nvPr/>
        </p:nvSpPr>
        <p:spPr>
          <a:xfrm flipH="1">
            <a:off x="1731186" y="4128798"/>
            <a:ext cx="94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taù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793852" y="30351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404" y="4186068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4" grpId="0" animBg="1"/>
      <p:bldP spid="26" grpId="0"/>
      <p:bldP spid="29" grpId="0" animBg="1"/>
      <p:bldP spid="35" grpId="0" animBg="1"/>
      <p:bldP spid="36" grpId="0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313</Words>
  <Application>Microsoft Office PowerPoint</Application>
  <PresentationFormat>On-screen Show (4:3)</PresentationFormat>
  <Paragraphs>138</Paragraphs>
  <Slides>37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320</cp:revision>
  <dcterms:created xsi:type="dcterms:W3CDTF">2006-08-16T00:00:00Z</dcterms:created>
  <dcterms:modified xsi:type="dcterms:W3CDTF">2020-08-25T11:33:03Z</dcterms:modified>
</cp:coreProperties>
</file>